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0" r:id="rId3"/>
    <p:sldId id="273" r:id="rId4"/>
    <p:sldId id="274" r:id="rId5"/>
    <p:sldId id="275" r:id="rId6"/>
    <p:sldId id="280" r:id="rId7"/>
    <p:sldId id="281" r:id="rId8"/>
    <p:sldId id="261" r:id="rId9"/>
    <p:sldId id="277" r:id="rId10"/>
    <p:sldId id="285" r:id="rId11"/>
    <p:sldId id="282" r:id="rId12"/>
    <p:sldId id="283" r:id="rId13"/>
    <p:sldId id="284" r:id="rId14"/>
    <p:sldId id="279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874"/>
    <p:restoredTop sz="94690"/>
  </p:normalViewPr>
  <p:slideViewPr>
    <p:cSldViewPr snapToGrid="0" snapToObjects="1">
      <p:cViewPr varScale="1">
        <p:scale>
          <a:sx n="71" d="100"/>
          <a:sy n="71" d="100"/>
        </p:scale>
        <p:origin x="176" y="9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7230B8-E9CD-6F49-A6EE-2272B18578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99275B3-6623-3D47-9773-F5ADFC925A8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9A9302-AB15-404C-88DF-71E5F8BF5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F437-C6C8-774C-8379-14F6B1C7FE25}" type="datetimeFigureOut">
              <a:rPr lang="en-GB" smtClean="0"/>
              <a:t>19/12/2019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5954F4-1CCB-4D4A-A543-7DDC971E1F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001C1-AB37-3448-9BC6-8964E13311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232551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2A014E-13C8-5A4B-84E5-4E1FD9F78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61B1E8-0D06-8947-9A8E-2AC8B7BD95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8DB926-569C-7B49-A6F2-6E761C5680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F437-C6C8-774C-8379-14F6B1C7FE25}" type="datetimeFigureOut">
              <a:rPr lang="en-GB" smtClean="0"/>
              <a:t>19/12/2019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3B38BD-3FBB-3841-AF0E-4AE50D818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9A9BCF-5721-0941-BCDC-EE74B1576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339378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33E9377-0D51-CA43-BCFB-1F7EBDA080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AD90BD-0A8E-7449-9FBE-2AB74168C3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99CE3E-8910-4744-9C7C-7D3B62483C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F437-C6C8-774C-8379-14F6B1C7FE25}" type="datetimeFigureOut">
              <a:rPr lang="en-GB" smtClean="0"/>
              <a:t>19/12/2019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1F3DD8E-D341-DD48-88F2-3F31B8B353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BDE93C-B739-EC4E-90BC-A246870912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4354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15C52-0972-9E4F-B037-006A30222F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1B937B-3706-B149-A3A2-40DE5FD43A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21044F-BF48-C647-B85B-F2F60018B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F437-C6C8-774C-8379-14F6B1C7FE25}" type="datetimeFigureOut">
              <a:rPr lang="en-GB" smtClean="0"/>
              <a:t>19/12/2019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E4D75A-9A7C-364B-9BD7-ECE05A334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DDE2DA-1658-4945-8BD4-4E0C4A9359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638747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285B3-0595-164A-9CB4-8DECC3AE5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5678E11-8F07-7D45-9D49-A992E75412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EDD66E-376F-8A40-B9DB-FA565BAAD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F437-C6C8-774C-8379-14F6B1C7FE25}" type="datetimeFigureOut">
              <a:rPr lang="en-GB" smtClean="0"/>
              <a:t>19/12/2019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29F8A-509C-EF43-A73E-5DC26DB38E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11237-AECB-DB48-A5B4-E8FFD5ADB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03805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676A69-E052-FB4C-8CDE-84DDC94CAD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4C8ACB-72B5-B049-B870-6CF7A2BC828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591373-FB37-2748-BBB2-C60A599936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44BAC8-CBE4-A24F-A47E-1FD30A404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F437-C6C8-774C-8379-14F6B1C7FE25}" type="datetimeFigureOut">
              <a:rPr lang="en-GB" smtClean="0"/>
              <a:t>19/12/2019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969BB9-CE73-AC45-94D2-635EA62469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B6BE0F-FC91-7545-9DB1-417B29000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39734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BC0BE-6931-9841-877B-EECE44613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1D8AC2-91E5-B947-BAD2-6A3FEB7C15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B60A3E8-2E9E-BC4E-8748-4D7A51D608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A9519E-818A-DC4F-ADAB-A08BC8BE38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02E4844-5E4E-F041-A386-F61D35F7DF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C52E80B-D788-884D-A99D-BEC858A36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F437-C6C8-774C-8379-14F6B1C7FE25}" type="datetimeFigureOut">
              <a:rPr lang="en-GB" smtClean="0"/>
              <a:t>19/12/2019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667023-9B80-454E-AA30-DB929F309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D04F381-703E-0648-ABE9-C1C586DC6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630979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4593B9-7345-B846-887F-30F95231E6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A6C95DD-1A44-A548-BEC7-BE72CF60A4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F437-C6C8-774C-8379-14F6B1C7FE25}" type="datetimeFigureOut">
              <a:rPr lang="en-GB" smtClean="0"/>
              <a:t>19/12/2019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63D60E-8B2C-6142-A2C6-06B098DC95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6FA40DB-2FE1-7647-A764-BCA8884EAC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317221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4C54AD-6B5D-0E45-9FC3-CAA237B24A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F437-C6C8-774C-8379-14F6B1C7FE25}" type="datetimeFigureOut">
              <a:rPr lang="en-GB" smtClean="0"/>
              <a:t>19/12/2019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642C4A-1BA0-C34E-B22A-BEC125AE6C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20EE53-AC17-BA4D-BDEE-76CB689AF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3621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168C1-DE93-2D40-A97A-94050D7C75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A9FF9A-6566-684C-8485-27A1114143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735AC8-E441-E443-B19D-5EF8410ABB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281A9D-7680-FF43-840A-A974FDFADA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F437-C6C8-774C-8379-14F6B1C7FE25}" type="datetimeFigureOut">
              <a:rPr lang="en-GB" smtClean="0"/>
              <a:t>19/12/2019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A84D85-2302-D342-A173-EC7B9A9D8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049B6D-4D85-DF49-B63C-38AB8D2F6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1588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49787-0A98-524D-9C0F-C33A33542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2BAD9F-B5C5-874D-A233-94F8400CAE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022F99-C39C-854B-A301-F72BD3CBD6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381C6F-D12A-D749-B6EE-3DA7B047B8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74F437-C6C8-774C-8379-14F6B1C7FE25}" type="datetimeFigureOut">
              <a:rPr lang="en-GB" smtClean="0"/>
              <a:t>19/12/2019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26DF1-7072-9B46-8C5A-B1CD332D3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B91233-BE01-954A-984A-4A00D491F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40698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1C73216-1CE8-7E4E-B7D5-51EDD0314F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7B1D72-82EA-7B4B-959B-3A5B58367F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D8BF71-16FE-994D-8BD4-1E4AA94314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74F437-C6C8-774C-8379-14F6B1C7FE25}" type="datetimeFigureOut">
              <a:rPr lang="en-GB" smtClean="0"/>
              <a:t>19/12/2019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BCD512-C119-504C-A350-580B2EFEE4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72CB81-8549-FE40-ACCB-03C0B27230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363767-5DAD-E44E-B2ED-D49B139D5FF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3050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file/d/1SKd2M9Kv6xKsrUxS2M0NC2KuRyV2Ebf6/view?usp=sharing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eonore/l4-project/blob/master/src/cell_autoencoder.ipynb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C9081F-B9A2-5F42-BF8D-75DFF69E232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Level 4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5F26564-9917-0942-8B9B-E24481D4650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Week 13 </a:t>
            </a:r>
          </a:p>
          <a:p>
            <a:r>
              <a:rPr lang="en-GB" dirty="0"/>
              <a:t>(Week 12/13 Recap)</a:t>
            </a:r>
          </a:p>
        </p:txBody>
      </p:sp>
    </p:spTree>
    <p:extLst>
      <p:ext uri="{BB962C8B-B14F-4D97-AF65-F5344CB8AC3E}">
        <p14:creationId xmlns:p14="http://schemas.microsoft.com/office/powerpoint/2010/main" val="16335990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FFAE24-C20F-094F-8220-A936D3AEA1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Investigating structural similarity index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B87DE37-354D-7846-A21B-EC9FE1C9B3B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951365"/>
            <a:ext cx="5890279" cy="394741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C85B12D-3DBA-874A-BBE1-0CF319963257}"/>
              </a:ext>
            </a:extLst>
          </p:cNvPr>
          <p:cNvSpPr txBox="1"/>
          <p:nvPr/>
        </p:nvSpPr>
        <p:spPr>
          <a:xfrm>
            <a:off x="6871915" y="4195482"/>
            <a:ext cx="413674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Doesn’t seem to be a very promising technique as an interaction detection technique as they are all quite structurally similar (blobs of cells, lots of background)</a:t>
            </a:r>
          </a:p>
        </p:txBody>
      </p:sp>
    </p:spTree>
    <p:extLst>
      <p:ext uri="{BB962C8B-B14F-4D97-AF65-F5344CB8AC3E}">
        <p14:creationId xmlns:p14="http://schemas.microsoft.com/office/powerpoint/2010/main" val="1689376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B7C27-92BF-5F44-A196-3BD8CD95D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Combining K-Means +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A49CDB-F033-7542-90DC-BAD947BCA4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2362" y="1825625"/>
            <a:ext cx="4201438" cy="4351338"/>
          </a:xfrm>
        </p:spPr>
        <p:txBody>
          <a:bodyPr/>
          <a:lstStyle/>
          <a:p>
            <a:r>
              <a:rPr lang="en-GB" dirty="0"/>
              <a:t>Making a dataset with the images, but their background is masked out with the masks obtained through K-Means</a:t>
            </a:r>
          </a:p>
          <a:p>
            <a:r>
              <a:rPr lang="en-GB" dirty="0"/>
              <a:t>This is because as you can see, the images seem to be very dependent on the shade of the background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D06D380-1344-EF47-A10B-0280BD2C77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07" r="1" b="1"/>
          <a:stretch/>
        </p:blipFill>
        <p:spPr>
          <a:xfrm>
            <a:off x="636322" y="1825625"/>
            <a:ext cx="6233160" cy="4272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3354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08D056-95DB-8345-996F-C04E8F2802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Combining K-Means + autoencoder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0E2A0C-A35F-AF45-88D1-345927E5D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69293"/>
            <a:ext cx="10515600" cy="2907669"/>
          </a:xfrm>
        </p:spPr>
        <p:txBody>
          <a:bodyPr>
            <a:normAutofit/>
          </a:bodyPr>
          <a:lstStyle/>
          <a:p>
            <a:r>
              <a:rPr lang="en-GB" sz="1800" dirty="0"/>
              <a:t>As you can see the shades are much more consistent.</a:t>
            </a:r>
          </a:p>
          <a:p>
            <a:r>
              <a:rPr lang="en-GB" sz="1800" dirty="0"/>
              <a:t>And the clustering results are much more promising:</a:t>
            </a:r>
          </a:p>
          <a:p>
            <a:pPr lvl="1"/>
            <a:r>
              <a:rPr lang="en-GB" sz="1400" dirty="0"/>
              <a:t>One main cluster but very tight “unstimulated” cluster within it</a:t>
            </a:r>
          </a:p>
          <a:p>
            <a:pPr lvl="1"/>
            <a:r>
              <a:rPr lang="en-GB" sz="1400" dirty="0"/>
              <a:t>Some outliers which can come from empty images, images that suffer from the pre-processing, etc. 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BA4C787-67D5-154D-B72C-9D1D56805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623" y="1690687"/>
            <a:ext cx="7953402" cy="1478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49610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DAB168-C2C4-A44A-8FC9-038A9EDD2D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Combining K-Means + autoencoder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281C861-C8AB-4441-9309-CAC2DD10684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35833" y="1553238"/>
            <a:ext cx="4838874" cy="47536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0C4640-450E-5B40-BBB1-FBA9909B26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3066" y="1306620"/>
            <a:ext cx="4838874" cy="475368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53505B8-1C07-D443-9850-C21D89E496DE}"/>
              </a:ext>
            </a:extLst>
          </p:cNvPr>
          <p:cNvSpPr txBox="1"/>
          <p:nvPr/>
        </p:nvSpPr>
        <p:spPr>
          <a:xfrm>
            <a:off x="1035833" y="1712087"/>
            <a:ext cx="6599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t-</a:t>
            </a:r>
            <a:r>
              <a:rPr lang="en-GB" b="1" dirty="0" err="1"/>
              <a:t>sne</a:t>
            </a:r>
            <a:endParaRPr lang="en-GB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82B9357-0F47-BB43-A491-A7EAFB7013EA}"/>
              </a:ext>
            </a:extLst>
          </p:cNvPr>
          <p:cNvSpPr txBox="1"/>
          <p:nvPr/>
        </p:nvSpPr>
        <p:spPr>
          <a:xfrm>
            <a:off x="6317295" y="1712087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b="1" dirty="0"/>
              <a:t>UMAP</a:t>
            </a:r>
          </a:p>
        </p:txBody>
      </p:sp>
    </p:spTree>
    <p:extLst>
      <p:ext uri="{BB962C8B-B14F-4D97-AF65-F5344CB8AC3E}">
        <p14:creationId xmlns:p14="http://schemas.microsoft.com/office/powerpoint/2010/main" val="23256505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970950-EC65-C647-B0A8-B128B8391A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095D54-3830-0840-9CCD-D85178ED34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 want to re-investigate using a </a:t>
            </a:r>
            <a:r>
              <a:rPr lang="en-GB" dirty="0" err="1"/>
              <a:t>UNet</a:t>
            </a:r>
            <a:r>
              <a:rPr lang="en-GB" dirty="0"/>
              <a:t> like structure for detecting masks in unseen images and be able to differentiate between dendritic cells and t-cells.</a:t>
            </a:r>
          </a:p>
          <a:p>
            <a:pPr lvl="1"/>
            <a:r>
              <a:rPr lang="en-GB" dirty="0"/>
              <a:t>It seems that this is Hannah mentioned at the beginning of the semester: how software struggles with dendritic cells, but not t-cells as they are blobs.</a:t>
            </a:r>
          </a:p>
          <a:p>
            <a:pPr lvl="1"/>
            <a:r>
              <a:rPr lang="en-GB" dirty="0"/>
              <a:t>What do you think? </a:t>
            </a:r>
          </a:p>
          <a:p>
            <a:r>
              <a:rPr lang="en-GB" dirty="0"/>
              <a:t>Full plan is in status report</a:t>
            </a:r>
          </a:p>
          <a:p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53761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43C67C-1C4B-EB49-A589-CB9BC9EF66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Original plan for weeks 12 and 13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464150-2B9E-A648-B5A8-079FF6EF2EF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GB" b="1" dirty="0"/>
              <a:t>Week 12</a:t>
            </a:r>
          </a:p>
          <a:p>
            <a:pPr lvl="1"/>
            <a:r>
              <a:rPr lang="en-GB" dirty="0">
                <a:solidFill>
                  <a:schemeClr val="accent6"/>
                </a:solidFill>
              </a:rPr>
              <a:t>Finish evaluating best pre-processing method</a:t>
            </a:r>
          </a:p>
          <a:p>
            <a:pPr lvl="1"/>
            <a:r>
              <a:rPr lang="en-GB" dirty="0">
                <a:solidFill>
                  <a:schemeClr val="accent6"/>
                </a:solidFill>
              </a:rPr>
              <a:t>Tune autoencoder for dimensionality reduction</a:t>
            </a:r>
          </a:p>
          <a:p>
            <a:pPr lvl="1"/>
            <a:r>
              <a:rPr lang="en-GB" dirty="0">
                <a:solidFill>
                  <a:schemeClr val="accent6"/>
                </a:solidFill>
              </a:rPr>
              <a:t>Evaluate t-</a:t>
            </a:r>
            <a:r>
              <a:rPr lang="en-GB" dirty="0" err="1">
                <a:solidFill>
                  <a:schemeClr val="accent6"/>
                </a:solidFill>
              </a:rPr>
              <a:t>sne</a:t>
            </a:r>
            <a:r>
              <a:rPr lang="en-GB" dirty="0">
                <a:solidFill>
                  <a:schemeClr val="accent6"/>
                </a:solidFill>
              </a:rPr>
              <a:t> clustering</a:t>
            </a:r>
          </a:p>
          <a:p>
            <a:pPr lvl="1"/>
            <a:endParaRPr lang="en-GB" dirty="0"/>
          </a:p>
          <a:p>
            <a:r>
              <a:rPr lang="en-GB" b="1" dirty="0"/>
              <a:t>Week 13 </a:t>
            </a:r>
          </a:p>
          <a:p>
            <a:pPr lvl="1"/>
            <a:r>
              <a:rPr lang="en-GB" dirty="0">
                <a:solidFill>
                  <a:schemeClr val="accent6"/>
                </a:solidFill>
              </a:rPr>
              <a:t>Visualise t-</a:t>
            </a:r>
            <a:r>
              <a:rPr lang="en-GB" dirty="0" err="1">
                <a:solidFill>
                  <a:schemeClr val="accent6"/>
                </a:solidFill>
              </a:rPr>
              <a:t>sne</a:t>
            </a:r>
            <a:r>
              <a:rPr lang="en-GB" dirty="0">
                <a:solidFill>
                  <a:schemeClr val="accent6"/>
                </a:solidFill>
              </a:rPr>
              <a:t> </a:t>
            </a:r>
            <a:r>
              <a:rPr lang="en-GB" dirty="0">
                <a:solidFill>
                  <a:schemeClr val="accent6"/>
                </a:solidFill>
                <a:sym typeface="Wingdings" pitchFamily="2" charset="2"/>
              </a:rPr>
              <a:t> changed visualisation function + gif function</a:t>
            </a:r>
            <a:endParaRPr lang="en-GB" dirty="0">
              <a:solidFill>
                <a:schemeClr val="accent6"/>
              </a:solidFill>
            </a:endParaRPr>
          </a:p>
          <a:p>
            <a:pPr lvl="1"/>
            <a:r>
              <a:rPr lang="en-GB" dirty="0"/>
              <a:t>Explore methods of segmentation: </a:t>
            </a:r>
          </a:p>
          <a:p>
            <a:pPr lvl="2"/>
            <a:r>
              <a:rPr lang="en-GB" dirty="0">
                <a:solidFill>
                  <a:schemeClr val="accent6"/>
                </a:solidFill>
              </a:rPr>
              <a:t> k-means clustering (2 clusters)</a:t>
            </a:r>
          </a:p>
          <a:p>
            <a:pPr lvl="2"/>
            <a:r>
              <a:rPr lang="en-GB" dirty="0"/>
              <a:t> contour finding</a:t>
            </a:r>
          </a:p>
          <a:p>
            <a:pPr lvl="2"/>
            <a:r>
              <a:rPr lang="en-GB" dirty="0">
                <a:solidFill>
                  <a:schemeClr val="accent6"/>
                </a:solidFill>
              </a:rPr>
              <a:t> structure similarity</a:t>
            </a:r>
          </a:p>
          <a:p>
            <a:pPr lvl="2"/>
            <a:r>
              <a:rPr lang="en-GB" dirty="0"/>
              <a:t> blob detection</a:t>
            </a:r>
          </a:p>
          <a:p>
            <a:pPr lvl="2"/>
            <a:r>
              <a:rPr lang="en-GB" dirty="0"/>
              <a:t>Top-hat transformation?</a:t>
            </a:r>
          </a:p>
          <a:p>
            <a:pPr lvl="1"/>
            <a:r>
              <a:rPr lang="en-GB" dirty="0">
                <a:solidFill>
                  <a:schemeClr val="accent6"/>
                </a:solidFill>
              </a:rPr>
              <a:t>Submit status report</a:t>
            </a:r>
          </a:p>
        </p:txBody>
      </p:sp>
    </p:spTree>
    <p:extLst>
      <p:ext uri="{BB962C8B-B14F-4D97-AF65-F5344CB8AC3E}">
        <p14:creationId xmlns:p14="http://schemas.microsoft.com/office/powerpoint/2010/main" val="22398005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54B24B-634E-0E41-BF79-27856B3BC2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T-SNE visualisation in GIF 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CFD3668E-2545-F84A-B403-47C85FCAB5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Not pictured here because of the size of the GIFs</a:t>
            </a:r>
          </a:p>
          <a:p>
            <a:r>
              <a:rPr lang="en-GB" dirty="0">
                <a:hlinkClick r:id="rId2"/>
              </a:rPr>
              <a:t>https://drive.google.com/file/d/1SKd2M9Kv6xKsrUxS2M0NC2KuRyV2Ebf6/view?usp=sharing</a:t>
            </a:r>
            <a:r>
              <a:rPr lang="en-GB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65799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9534DD-40D9-064C-9524-19D8EFEF1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Clipping DMSO dataset values under 255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0D0CCB-3AC3-A649-A4C9-AA6C63FD85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err="1"/>
              <a:t>low_clip</a:t>
            </a:r>
            <a:r>
              <a:rPr lang="en-GB" dirty="0"/>
              <a:t> function transforms &lt;255 values to 0</a:t>
            </a:r>
          </a:p>
          <a:p>
            <a:r>
              <a:rPr lang="en-GB" dirty="0" err="1"/>
              <a:t>max_normalise</a:t>
            </a:r>
            <a:r>
              <a:rPr lang="en-GB" dirty="0"/>
              <a:t> function normalises according to max pixel value of the image</a:t>
            </a:r>
          </a:p>
          <a:p>
            <a:r>
              <a:rPr lang="en-GB" dirty="0"/>
              <a:t>Performance is very similar to previous, if not slightly worse in terms of loss</a:t>
            </a:r>
          </a:p>
        </p:txBody>
      </p:sp>
    </p:spTree>
    <p:extLst>
      <p:ext uri="{BB962C8B-B14F-4D97-AF65-F5344CB8AC3E}">
        <p14:creationId xmlns:p14="http://schemas.microsoft.com/office/powerpoint/2010/main" val="21251360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D2DCB4-9C30-AC40-8CA3-A97B987016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40079"/>
            <a:ext cx="4681742" cy="1840613"/>
          </a:xfrm>
        </p:spPr>
        <p:txBody>
          <a:bodyPr anchor="b">
            <a:normAutofit/>
          </a:bodyPr>
          <a:lstStyle/>
          <a:p>
            <a:r>
              <a:rPr lang="en-GB" sz="4000"/>
              <a:t>Combining tcell, dc DMSO images into RGB image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6C2280-92B0-F142-9C78-523E16611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86323"/>
            <a:ext cx="4681742" cy="3531598"/>
          </a:xfrm>
        </p:spPr>
        <p:txBody>
          <a:bodyPr>
            <a:normAutofit/>
          </a:bodyPr>
          <a:lstStyle/>
          <a:p>
            <a:r>
              <a:rPr lang="en-GB" sz="2000" dirty="0"/>
              <a:t>Red channel = dendritic cell</a:t>
            </a:r>
          </a:p>
          <a:p>
            <a:r>
              <a:rPr lang="en-GB" sz="2000" dirty="0"/>
              <a:t>Green channel = </a:t>
            </a:r>
            <a:r>
              <a:rPr lang="en-GB" sz="2000" dirty="0" err="1"/>
              <a:t>tcell</a:t>
            </a:r>
            <a:endParaRPr lang="en-GB" sz="2000" dirty="0"/>
          </a:p>
          <a:p>
            <a:r>
              <a:rPr lang="en-GB" sz="2000" dirty="0"/>
              <a:t>Blue channel = empty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02E7220-26DA-2C4B-9BC6-FE77C05E86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68278"/>
          <a:stretch/>
        </p:blipFill>
        <p:spPr>
          <a:xfrm>
            <a:off x="7294025" y="640080"/>
            <a:ext cx="2680912" cy="5577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9986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D3C90B-9193-CE46-8DA2-8BF60000ED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Summary of all models and outputs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7FA084-20A1-B648-A3A1-AEE60AC54C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Available at: </a:t>
            </a:r>
            <a:r>
              <a:rPr lang="en-GB" dirty="0">
                <a:hlinkClick r:id="rId2"/>
              </a:rPr>
              <a:t>https://github.com/leonore/l4-project/blob/master/src/cell_autoencoder.ipynb</a:t>
            </a:r>
            <a:r>
              <a:rPr lang="en-GB" dirty="0"/>
              <a:t> </a:t>
            </a:r>
          </a:p>
          <a:p>
            <a:pPr lvl="1"/>
            <a:r>
              <a:rPr lang="en-GB" dirty="0"/>
              <a:t>The important things are the titles and the images </a:t>
            </a:r>
          </a:p>
          <a:p>
            <a:r>
              <a:rPr lang="en-GB" dirty="0"/>
              <a:t>While doing this I found out that the issue I had been having with poor reconstructions all this time was because unclear documentation in </a:t>
            </a:r>
            <a:r>
              <a:rPr lang="en-GB" dirty="0" err="1"/>
              <a:t>Numpy</a:t>
            </a:r>
            <a:r>
              <a:rPr lang="en-GB" dirty="0"/>
              <a:t> made me think I was making copies of the dataset, but I was really reusing the array every time. </a:t>
            </a:r>
          </a:p>
          <a:p>
            <a:pPr lvl="1"/>
            <a:r>
              <a:rPr lang="en-GB" dirty="0"/>
              <a:t>So normalisation over normalisation etc. resulted in a lot of loss.</a:t>
            </a:r>
          </a:p>
          <a:p>
            <a:pPr lvl="1"/>
            <a:r>
              <a:rPr lang="en-GB" dirty="0"/>
              <a:t>So even 16-bit normalisation gets *some* kind of result but max normalisation still works a lot better. </a:t>
            </a:r>
          </a:p>
        </p:txBody>
      </p:sp>
    </p:spTree>
    <p:extLst>
      <p:ext uri="{BB962C8B-B14F-4D97-AF65-F5344CB8AC3E}">
        <p14:creationId xmlns:p14="http://schemas.microsoft.com/office/powerpoint/2010/main" val="2238383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AA798-3443-9740-BE12-CF6B8C39BD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 I learned from the summary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6A471-5B25-354F-9056-66E0372316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Always make a new copy of the data</a:t>
            </a:r>
          </a:p>
          <a:p>
            <a:r>
              <a:rPr lang="en-GB" dirty="0"/>
              <a:t>Combining the images in a RGB image seems to work better for clustering. </a:t>
            </a:r>
          </a:p>
        </p:txBody>
      </p:sp>
    </p:spTree>
    <p:extLst>
      <p:ext uri="{BB962C8B-B14F-4D97-AF65-F5344CB8AC3E}">
        <p14:creationId xmlns:p14="http://schemas.microsoft.com/office/powerpoint/2010/main" val="26322291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A03E9-11DB-DA40-BCE9-2272B8632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3761"/>
            <a:ext cx="10515600" cy="1325563"/>
          </a:xfrm>
        </p:spPr>
        <p:txBody>
          <a:bodyPr/>
          <a:lstStyle/>
          <a:p>
            <a:r>
              <a:rPr lang="en-GB" dirty="0"/>
              <a:t>Image segmentation with K-means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B91A4CB-27B6-954D-963C-B818322075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826060"/>
            <a:ext cx="3984812" cy="194083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946CDD1-68A8-9A4F-A0C8-FDB074F8A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539507"/>
            <a:ext cx="3984812" cy="194083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737A57-AAF4-4A4E-8CAD-072FAD9E90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7814" y="3545183"/>
            <a:ext cx="2579594" cy="2502592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FAEAE63-CB4D-BD49-99E0-593CD980CDBE}"/>
              </a:ext>
            </a:extLst>
          </p:cNvPr>
          <p:cNvSpPr txBox="1"/>
          <p:nvPr/>
        </p:nvSpPr>
        <p:spPr>
          <a:xfrm>
            <a:off x="5717517" y="2325662"/>
            <a:ext cx="57239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Works very well for getting masks and direct overlap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Overlap is shown in yellow below, calculated with intersection over union</a:t>
            </a:r>
          </a:p>
        </p:txBody>
      </p:sp>
    </p:spTree>
    <p:extLst>
      <p:ext uri="{BB962C8B-B14F-4D97-AF65-F5344CB8AC3E}">
        <p14:creationId xmlns:p14="http://schemas.microsoft.com/office/powerpoint/2010/main" val="25573617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0846A-2052-A040-9501-3570F22192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Overlap results with K-means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DBBFBCC-DD4A-0041-B8BB-ED04D36D474E}"/>
              </a:ext>
            </a:extLst>
          </p:cNvPr>
          <p:cNvSpPr txBox="1"/>
          <p:nvPr/>
        </p:nvSpPr>
        <p:spPr>
          <a:xfrm>
            <a:off x="712940" y="1702364"/>
            <a:ext cx="947072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Quite spread out, but the mean is maximum for </a:t>
            </a:r>
            <a:r>
              <a:rPr lang="en-GB" dirty="0" err="1"/>
              <a:t>ConA</a:t>
            </a:r>
            <a:endParaRPr lang="en-GB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This is in line with what Hannah has told me about </a:t>
            </a:r>
            <a:r>
              <a:rPr lang="en-GB" dirty="0" err="1"/>
              <a:t>ConA</a:t>
            </a:r>
            <a:r>
              <a:rPr lang="en-GB" dirty="0"/>
              <a:t> driving the most interaction at 60-80% overlap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Calculated % is much lower here though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Sample size issues: both unstimulated and </a:t>
            </a:r>
            <a:r>
              <a:rPr lang="en-GB" dirty="0" err="1"/>
              <a:t>ConA</a:t>
            </a:r>
            <a:r>
              <a:rPr lang="en-GB" dirty="0"/>
              <a:t> have 9400 samples, but OVA has 1200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Results are consistent with a same-sized subsamples: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GB" dirty="0"/>
              <a:t>We get more 0% interaction with no stimulation, then OVA, then </a:t>
            </a:r>
            <a:r>
              <a:rPr lang="en-GB" dirty="0" err="1"/>
              <a:t>ConA</a:t>
            </a: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8F21A88-C2CE-C041-8E13-1A76E81995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1560" y="3865572"/>
            <a:ext cx="3950820" cy="2580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5243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1626</TotalTime>
  <Words>627</Words>
  <Application>Microsoft Macintosh PowerPoint</Application>
  <PresentationFormat>Widescreen</PresentationFormat>
  <Paragraphs>66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Level 4 Project</vt:lpstr>
      <vt:lpstr>Original plan for weeks 12 and 13</vt:lpstr>
      <vt:lpstr>T-SNE visualisation in GIF </vt:lpstr>
      <vt:lpstr>Clipping DMSO dataset values under 255</vt:lpstr>
      <vt:lpstr>Combining tcell, dc DMSO images into RGB image</vt:lpstr>
      <vt:lpstr>Summary of all models and outputs</vt:lpstr>
      <vt:lpstr>What I learned from the summary </vt:lpstr>
      <vt:lpstr>Image segmentation with K-means</vt:lpstr>
      <vt:lpstr>Overlap results with K-means</vt:lpstr>
      <vt:lpstr>Investigating structural similarity index</vt:lpstr>
      <vt:lpstr>Combining K-Means + autoencoder</vt:lpstr>
      <vt:lpstr>Combining K-Means + autoencoder</vt:lpstr>
      <vt:lpstr>Combining K-Means + autoencoder</vt:lpstr>
      <vt:lpstr>Next 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Level 4 Project</dc:title>
  <dc:creator>Leonore Papaloizos (student)</dc:creator>
  <cp:lastModifiedBy>Leonore Papaloizos (student)</cp:lastModifiedBy>
  <cp:revision>8</cp:revision>
  <dcterms:created xsi:type="dcterms:W3CDTF">2019-12-18T13:23:42Z</dcterms:created>
  <dcterms:modified xsi:type="dcterms:W3CDTF">2019-12-20T10:55:56Z</dcterms:modified>
</cp:coreProperties>
</file>